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57A"/>
    <a:srgbClr val="6B29F8"/>
    <a:srgbClr val="DFCAEE"/>
    <a:srgbClr val="CAA6E3"/>
    <a:srgbClr val="BCE3DC"/>
    <a:srgbClr val="FF8A7C"/>
    <a:srgbClr val="FF6464"/>
    <a:srgbClr val="F8A555"/>
    <a:srgbClr val="AF80F9"/>
    <a:srgbClr val="544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22/06/65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7ADD82B-9D67-705F-7F3D-81E485AAA579}"/>
              </a:ext>
            </a:extLst>
          </p:cNvPr>
          <p:cNvSpPr/>
          <p:nvPr/>
        </p:nvSpPr>
        <p:spPr>
          <a:xfrm>
            <a:off x="11736236" y="253342"/>
            <a:ext cx="490659" cy="5535400"/>
          </a:xfrm>
          <a:prstGeom prst="rect">
            <a:avLst/>
          </a:prstGeom>
          <a:solidFill>
            <a:srgbClr val="3F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90432" y="354150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66" y="1824275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96" y="299734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0F541-9713-5E56-4C8E-170763C9C766}"/>
              </a:ext>
            </a:extLst>
          </p:cNvPr>
          <p:cNvSpPr/>
          <p:nvPr/>
        </p:nvSpPr>
        <p:spPr>
          <a:xfrm>
            <a:off x="5941516" y="272957"/>
            <a:ext cx="657225" cy="542925"/>
          </a:xfrm>
          <a:prstGeom prst="rect">
            <a:avLst/>
          </a:prstGeom>
          <a:solidFill>
            <a:srgbClr val="F8A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865BC9-48FD-2360-890C-4C1B3D217DBA}"/>
              </a:ext>
            </a:extLst>
          </p:cNvPr>
          <p:cNvSpPr/>
          <p:nvPr/>
        </p:nvSpPr>
        <p:spPr>
          <a:xfrm>
            <a:off x="6799975" y="236172"/>
            <a:ext cx="657225" cy="542925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B097D-26F6-5B9C-8501-AB136AEB7C5C}"/>
              </a:ext>
            </a:extLst>
          </p:cNvPr>
          <p:cNvSpPr/>
          <p:nvPr/>
        </p:nvSpPr>
        <p:spPr>
          <a:xfrm>
            <a:off x="6087620" y="1182264"/>
            <a:ext cx="657225" cy="542925"/>
          </a:xfrm>
          <a:prstGeom prst="rect">
            <a:avLst/>
          </a:prstGeom>
          <a:solidFill>
            <a:srgbClr val="FF8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677590-45C0-1CFC-A21A-0A1F3D7D3EA5}"/>
              </a:ext>
            </a:extLst>
          </p:cNvPr>
          <p:cNvSpPr/>
          <p:nvPr/>
        </p:nvSpPr>
        <p:spPr>
          <a:xfrm>
            <a:off x="6623836" y="1494267"/>
            <a:ext cx="657225" cy="542925"/>
          </a:xfrm>
          <a:prstGeom prst="rect">
            <a:avLst/>
          </a:prstGeom>
          <a:solidFill>
            <a:srgbClr val="BCE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4ECCA-CFE4-BA36-9EB0-C5FE576DC291}"/>
              </a:ext>
            </a:extLst>
          </p:cNvPr>
          <p:cNvSpPr/>
          <p:nvPr/>
        </p:nvSpPr>
        <p:spPr>
          <a:xfrm>
            <a:off x="7054849" y="1625831"/>
            <a:ext cx="657225" cy="542925"/>
          </a:xfrm>
          <a:prstGeom prst="rect">
            <a:avLst/>
          </a:prstGeom>
          <a:solidFill>
            <a:srgbClr val="DFC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C083E6-A321-2F6D-4A6B-A665F9083E66}"/>
              </a:ext>
            </a:extLst>
          </p:cNvPr>
          <p:cNvSpPr/>
          <p:nvPr/>
        </p:nvSpPr>
        <p:spPr>
          <a:xfrm>
            <a:off x="11891345" y="388572"/>
            <a:ext cx="170031" cy="5319778"/>
          </a:xfrm>
          <a:prstGeom prst="rect">
            <a:avLst/>
          </a:prstGeom>
          <a:solidFill>
            <a:srgbClr val="6B2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10</cp:revision>
  <dcterms:created xsi:type="dcterms:W3CDTF">2022-04-30T01:30:51Z</dcterms:created>
  <dcterms:modified xsi:type="dcterms:W3CDTF">2022-06-22T03:03:35Z</dcterms:modified>
</cp:coreProperties>
</file>